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photoAlbum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5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F5C760-6E67-4996-8C14-43332D141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0C9C1AF-B721-2722-B82D-AA290BF60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0D9458-7361-7628-0F39-F33A87BCA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3C76-8896-4F62-8F99-280F789BE19F}" type="datetimeFigureOut">
              <a:rPr lang="zh-TW" altLang="en-US" smtClean="0"/>
              <a:t>2025/5/29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0E3930-9393-85DF-28FA-1E5DAB161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691B27-53C1-89BF-C6A2-3B5574399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F3B5-A63B-495D-BAF2-3E7880AF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339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71553D-44F7-0E5C-BECF-AED232FC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2E3FEF8-F115-0001-8850-5E8FF828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F74EE-5030-A830-F826-4BAF9255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3C76-8896-4F62-8F99-280F789BE19F}" type="datetimeFigureOut">
              <a:rPr lang="zh-TW" altLang="en-US" smtClean="0"/>
              <a:t>2025/5/29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3D3740-5EEC-1B90-569C-C92DAB038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5F433E1-A35B-6621-C8C5-53FD26F9D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F3B5-A63B-495D-BAF2-3E7880AF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7505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8C40B1E-03F4-C373-5730-E17E942413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BC18637-39CD-682C-1620-158BB62EE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8224CD-4BFA-14C0-89A0-ED8B79B63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3C76-8896-4F62-8F99-280F789BE19F}" type="datetimeFigureOut">
              <a:rPr lang="zh-TW" altLang="en-US" smtClean="0"/>
              <a:t>2025/5/29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98526A-0863-5AD3-BC10-E03450EA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16808B-63C2-3ECD-20C0-274747AA4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F3B5-A63B-495D-BAF2-3E7880AF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3826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1B6D80-251D-97F1-8EA4-63D16EF86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2F916F-97FF-6284-B9BD-014185DFD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E336AA-04AC-40CD-DB14-D01D4D3ED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3C76-8896-4F62-8F99-280F789BE19F}" type="datetimeFigureOut">
              <a:rPr lang="zh-TW" altLang="en-US" smtClean="0"/>
              <a:t>2025/5/29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878603-260B-7DEF-5C2F-14D087359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6E6A67-9D06-A6EA-8090-698E35EE3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F3B5-A63B-495D-BAF2-3E7880AF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867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377BCB-885C-AEE2-9A96-5B6A09F7E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8D2CFB4-C80E-CEC5-8724-518A4BC6A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B75C47-327F-D9CA-C86D-FE4523EFE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3C76-8896-4F62-8F99-280F789BE19F}" type="datetimeFigureOut">
              <a:rPr lang="zh-TW" altLang="en-US" smtClean="0"/>
              <a:t>2025/5/29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99CB51-F934-18E8-7740-18D56D48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D2AF97-260A-8685-07AC-D6CB791DD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F3B5-A63B-495D-BAF2-3E7880AF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2661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54AA67-08E6-C1DB-B24D-5756F4901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5EC36A-0C88-B9F5-AE18-FD2709F821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DC11351-AB5D-D937-B1A9-602F1C94A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D9A1167-193A-94F0-9CE9-5D9FEB096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3C76-8896-4F62-8F99-280F789BE19F}" type="datetimeFigureOut">
              <a:rPr lang="zh-TW" altLang="en-US" smtClean="0"/>
              <a:t>2025/5/29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5716919-CFCC-2B16-BF4E-63BF60CD2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BDC2F1D-9018-5E4F-FE4B-DDA8D187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F3B5-A63B-495D-BAF2-3E7880AF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86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FB7BF-324D-6D5D-F32D-02F9672FA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EA0B15-87EE-CCCF-6A98-9DE9399EC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D6EC37-DB17-288E-5E2C-AF36E3239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B44DCF0-F54A-E86F-6E50-D3F14C479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A4CF685-2C86-66F5-D747-2AD0BD69BC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BEB9FAC-3A5D-E934-A530-8E3054987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3C76-8896-4F62-8F99-280F789BE19F}" type="datetimeFigureOut">
              <a:rPr lang="zh-TW" altLang="en-US" smtClean="0"/>
              <a:t>2025/5/29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8F5A108-5F44-7F8E-4D99-8A8FB3C83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E3F913E-5E96-3A4C-E800-F2B297A13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F3B5-A63B-495D-BAF2-3E7880AF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667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0275B1-5426-2195-4671-8834AD8E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25C4590-A186-8CE9-9914-D8A3D23F3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3C76-8896-4F62-8F99-280F789BE19F}" type="datetimeFigureOut">
              <a:rPr lang="zh-TW" altLang="en-US" smtClean="0"/>
              <a:t>2025/5/29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614A6C4-9AA1-3D6B-B28C-B85B509DE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AED390-C9AB-4372-6281-C870CFDD1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F3B5-A63B-495D-BAF2-3E7880AF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428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6B93F2D-6E38-AB62-6A47-EC6312741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3C76-8896-4F62-8F99-280F789BE19F}" type="datetimeFigureOut">
              <a:rPr lang="zh-TW" altLang="en-US" smtClean="0"/>
              <a:t>2025/5/29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C8BEFD9-BF00-560B-E731-5F479314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51BBEF-6B2C-4145-3F32-8E980F645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F3B5-A63B-495D-BAF2-3E7880AF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9681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A3481A-245E-3065-57F4-3F27A554D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B56046-C822-0C5E-AFEF-961894D2F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951A079-4894-0115-26FB-97F77E568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22D9CEE-1259-CE0F-B86C-9BF67CC77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3C76-8896-4F62-8F99-280F789BE19F}" type="datetimeFigureOut">
              <a:rPr lang="zh-TW" altLang="en-US" smtClean="0"/>
              <a:t>2025/5/29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3016857-084E-772C-B5BE-626508CF1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6166F83-BDC8-C85C-499A-E8B73EB9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F3B5-A63B-495D-BAF2-3E7880AF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2615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31172F-4C65-255C-1631-EF2A04468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B2706BD-6BBA-6581-AD32-30CF71B3AF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CE12D5B-B87C-A796-C874-1275BD054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1E4D46-1652-EC91-D3DB-1CDE79AFE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3C76-8896-4F62-8F99-280F789BE19F}" type="datetimeFigureOut">
              <a:rPr lang="zh-TW" altLang="en-US" smtClean="0"/>
              <a:t>2025/5/29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FB1129F-F2D0-87ED-AC12-1D4D10814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585DF2F-37C2-B119-16C8-883A1AA9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F3B5-A63B-495D-BAF2-3E7880AF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29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FC18734-ADBF-6C09-625A-816DA150C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35FC9D4-2A1F-2620-5D42-C48D030F2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EE97AD-2120-4430-BD90-4AC76C169C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E83C76-8896-4F62-8F99-280F789BE19F}" type="datetimeFigureOut">
              <a:rPr lang="zh-TW" altLang="en-US" smtClean="0"/>
              <a:t>2025/5/29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AF25DE5-41E8-3F57-6047-3CF7D1A94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B23B73-7E75-8442-83DF-5235BC2B3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B5F3B5-A63B-495D-BAF2-3E7880AF7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04320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">
            <a:extLst>
              <a:ext uri="{FF2B5EF4-FFF2-40B4-BE49-F238E27FC236}">
                <a16:creationId xmlns:a16="http://schemas.microsoft.com/office/drawing/2014/main" id="{CC1E94B1-981E-4A6F-81AB-4644D9B444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81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0">
            <a:extLst>
              <a:ext uri="{FF2B5EF4-FFF2-40B4-BE49-F238E27FC236}">
                <a16:creationId xmlns:a16="http://schemas.microsoft.com/office/drawing/2014/main" id="{2670DC00-CABB-3563-81FD-FCC73C4513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81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1">
            <a:extLst>
              <a:ext uri="{FF2B5EF4-FFF2-40B4-BE49-F238E27FC236}">
                <a16:creationId xmlns:a16="http://schemas.microsoft.com/office/drawing/2014/main" id="{E4BD116F-D3B0-A661-1E1C-1579A73F4E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48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2">
            <a:extLst>
              <a:ext uri="{FF2B5EF4-FFF2-40B4-BE49-F238E27FC236}">
                <a16:creationId xmlns:a16="http://schemas.microsoft.com/office/drawing/2014/main" id="{56E2E4BF-DBDF-8906-5E91-ABFEF7862B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50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3">
            <a:extLst>
              <a:ext uri="{FF2B5EF4-FFF2-40B4-BE49-F238E27FC236}">
                <a16:creationId xmlns:a16="http://schemas.microsoft.com/office/drawing/2014/main" id="{5BCDAF3A-F97A-D54B-CAB0-CA0CBA47BB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83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4">
            <a:extLst>
              <a:ext uri="{FF2B5EF4-FFF2-40B4-BE49-F238E27FC236}">
                <a16:creationId xmlns:a16="http://schemas.microsoft.com/office/drawing/2014/main" id="{76DC6900-65A7-6B17-CDE8-FA1089E360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43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5">
            <a:extLst>
              <a:ext uri="{FF2B5EF4-FFF2-40B4-BE49-F238E27FC236}">
                <a16:creationId xmlns:a16="http://schemas.microsoft.com/office/drawing/2014/main" id="{331C77E3-FD57-6F44-DE9A-61828BFACB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89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6">
            <a:extLst>
              <a:ext uri="{FF2B5EF4-FFF2-40B4-BE49-F238E27FC236}">
                <a16:creationId xmlns:a16="http://schemas.microsoft.com/office/drawing/2014/main" id="{3872C385-134A-3127-8B28-4B47A4C731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27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7">
            <a:extLst>
              <a:ext uri="{FF2B5EF4-FFF2-40B4-BE49-F238E27FC236}">
                <a16:creationId xmlns:a16="http://schemas.microsoft.com/office/drawing/2014/main" id="{473AD23E-CB7D-FCAD-EEC9-E94AFC23D0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79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8">
            <a:extLst>
              <a:ext uri="{FF2B5EF4-FFF2-40B4-BE49-F238E27FC236}">
                <a16:creationId xmlns:a16="http://schemas.microsoft.com/office/drawing/2014/main" id="{DFDF593A-A7E9-F0D5-C0A4-3334706F76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9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9">
            <a:extLst>
              <a:ext uri="{FF2B5EF4-FFF2-40B4-BE49-F238E27FC236}">
                <a16:creationId xmlns:a16="http://schemas.microsoft.com/office/drawing/2014/main" id="{7235814F-1B8A-056B-A11D-34DC0C7A55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41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2">
            <a:extLst>
              <a:ext uri="{FF2B5EF4-FFF2-40B4-BE49-F238E27FC236}">
                <a16:creationId xmlns:a16="http://schemas.microsoft.com/office/drawing/2014/main" id="{A3E8EDCF-0844-EC43-86EB-92981970AA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72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20">
            <a:extLst>
              <a:ext uri="{FF2B5EF4-FFF2-40B4-BE49-F238E27FC236}">
                <a16:creationId xmlns:a16="http://schemas.microsoft.com/office/drawing/2014/main" id="{CE3C0164-8726-2A07-CE44-081A711458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75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21">
            <a:extLst>
              <a:ext uri="{FF2B5EF4-FFF2-40B4-BE49-F238E27FC236}">
                <a16:creationId xmlns:a16="http://schemas.microsoft.com/office/drawing/2014/main" id="{29339917-C87D-979C-D1A5-FDA4AF6FF5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29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22">
            <a:extLst>
              <a:ext uri="{FF2B5EF4-FFF2-40B4-BE49-F238E27FC236}">
                <a16:creationId xmlns:a16="http://schemas.microsoft.com/office/drawing/2014/main" id="{612CF518-110E-08EB-4945-5FF76B8C67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4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23">
            <a:extLst>
              <a:ext uri="{FF2B5EF4-FFF2-40B4-BE49-F238E27FC236}">
                <a16:creationId xmlns:a16="http://schemas.microsoft.com/office/drawing/2014/main" id="{7CEF479C-78BE-53B0-524E-39BF83ABFB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27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24">
            <a:extLst>
              <a:ext uri="{FF2B5EF4-FFF2-40B4-BE49-F238E27FC236}">
                <a16:creationId xmlns:a16="http://schemas.microsoft.com/office/drawing/2014/main" id="{2BD0192B-7B96-97C4-4406-475FBDEF72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39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25">
            <a:extLst>
              <a:ext uri="{FF2B5EF4-FFF2-40B4-BE49-F238E27FC236}">
                <a16:creationId xmlns:a16="http://schemas.microsoft.com/office/drawing/2014/main" id="{D669A74B-2447-681E-0693-DB4EC5F7E8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71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26">
            <a:extLst>
              <a:ext uri="{FF2B5EF4-FFF2-40B4-BE49-F238E27FC236}">
                <a16:creationId xmlns:a16="http://schemas.microsoft.com/office/drawing/2014/main" id="{ED697636-526B-AAE3-3EF6-6285DBF846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95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27">
            <a:extLst>
              <a:ext uri="{FF2B5EF4-FFF2-40B4-BE49-F238E27FC236}">
                <a16:creationId xmlns:a16="http://schemas.microsoft.com/office/drawing/2014/main" id="{3E60DE25-D0C8-A61F-58AD-C4A98A2C6C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50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28">
            <a:extLst>
              <a:ext uri="{FF2B5EF4-FFF2-40B4-BE49-F238E27FC236}">
                <a16:creationId xmlns:a16="http://schemas.microsoft.com/office/drawing/2014/main" id="{554F1D8F-D9CE-1FE8-FD25-4AA71EB4D6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02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29">
            <a:extLst>
              <a:ext uri="{FF2B5EF4-FFF2-40B4-BE49-F238E27FC236}">
                <a16:creationId xmlns:a16="http://schemas.microsoft.com/office/drawing/2014/main" id="{C0B4465C-74CF-CCB6-2F2E-FDCD22EA43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10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3">
            <a:extLst>
              <a:ext uri="{FF2B5EF4-FFF2-40B4-BE49-F238E27FC236}">
                <a16:creationId xmlns:a16="http://schemas.microsoft.com/office/drawing/2014/main" id="{B93A6B21-F792-CA30-9948-ACEF5FCC9E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99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30">
            <a:extLst>
              <a:ext uri="{FF2B5EF4-FFF2-40B4-BE49-F238E27FC236}">
                <a16:creationId xmlns:a16="http://schemas.microsoft.com/office/drawing/2014/main" id="{5399AE5A-A370-0F75-E328-4610EE0412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76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31">
            <a:extLst>
              <a:ext uri="{FF2B5EF4-FFF2-40B4-BE49-F238E27FC236}">
                <a16:creationId xmlns:a16="http://schemas.microsoft.com/office/drawing/2014/main" id="{089DE396-B772-46EC-50AF-3F1A3DE542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16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32">
            <a:extLst>
              <a:ext uri="{FF2B5EF4-FFF2-40B4-BE49-F238E27FC236}">
                <a16:creationId xmlns:a16="http://schemas.microsoft.com/office/drawing/2014/main" id="{30709541-D6D4-F452-6542-423C6257DC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20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33">
            <a:extLst>
              <a:ext uri="{FF2B5EF4-FFF2-40B4-BE49-F238E27FC236}">
                <a16:creationId xmlns:a16="http://schemas.microsoft.com/office/drawing/2014/main" id="{10D63950-E04F-6D11-E569-3A684B26CD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03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34">
            <a:extLst>
              <a:ext uri="{FF2B5EF4-FFF2-40B4-BE49-F238E27FC236}">
                <a16:creationId xmlns:a16="http://schemas.microsoft.com/office/drawing/2014/main" id="{3B3245D2-C4F6-5AA5-327D-B79C6720DF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98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35">
            <a:extLst>
              <a:ext uri="{FF2B5EF4-FFF2-40B4-BE49-F238E27FC236}">
                <a16:creationId xmlns:a16="http://schemas.microsoft.com/office/drawing/2014/main" id="{82414433-594D-1C23-DAD7-6D3B845430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38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36">
            <a:extLst>
              <a:ext uri="{FF2B5EF4-FFF2-40B4-BE49-F238E27FC236}">
                <a16:creationId xmlns:a16="http://schemas.microsoft.com/office/drawing/2014/main" id="{8A8C131A-7975-7B3D-9EEF-DC90536895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51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4">
            <a:extLst>
              <a:ext uri="{FF2B5EF4-FFF2-40B4-BE49-F238E27FC236}">
                <a16:creationId xmlns:a16="http://schemas.microsoft.com/office/drawing/2014/main" id="{CB73B5B0-E7B1-64FF-A433-5E26239297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64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5">
            <a:extLst>
              <a:ext uri="{FF2B5EF4-FFF2-40B4-BE49-F238E27FC236}">
                <a16:creationId xmlns:a16="http://schemas.microsoft.com/office/drawing/2014/main" id="{5BD2CE88-4C97-4028-8A83-A9E79A580D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35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6">
            <a:extLst>
              <a:ext uri="{FF2B5EF4-FFF2-40B4-BE49-F238E27FC236}">
                <a16:creationId xmlns:a16="http://schemas.microsoft.com/office/drawing/2014/main" id="{F891EBBF-63F3-15AD-CDA6-D05307EE88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27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7">
            <a:extLst>
              <a:ext uri="{FF2B5EF4-FFF2-40B4-BE49-F238E27FC236}">
                <a16:creationId xmlns:a16="http://schemas.microsoft.com/office/drawing/2014/main" id="{DDC55842-F794-9FA9-CE60-4A5A64DC47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3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8">
            <a:extLst>
              <a:ext uri="{FF2B5EF4-FFF2-40B4-BE49-F238E27FC236}">
                <a16:creationId xmlns:a16="http://schemas.microsoft.com/office/drawing/2014/main" id="{4D1F72E5-30C1-F119-F45D-F6B9D35B36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59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9">
            <a:extLst>
              <a:ext uri="{FF2B5EF4-FFF2-40B4-BE49-F238E27FC236}">
                <a16:creationId xmlns:a16="http://schemas.microsoft.com/office/drawing/2014/main" id="{1684D408-DCD9-5CB0-C2EF-8FB0168602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寬螢幕</PresentationFormat>
  <Paragraphs>0</Paragraphs>
  <Slides>36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0" baseType="lpstr">
      <vt:lpstr>Aptos</vt:lpstr>
      <vt:lpstr>Aptos Display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王建葦</dc:creator>
  <cp:lastModifiedBy>王建葦</cp:lastModifiedBy>
  <cp:revision>3</cp:revision>
  <dcterms:created xsi:type="dcterms:W3CDTF">2025-05-28T15:58:21Z</dcterms:created>
  <dcterms:modified xsi:type="dcterms:W3CDTF">2025-05-28T16:06:10Z</dcterms:modified>
</cp:coreProperties>
</file>